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344" r:id="rId6"/>
    <p:sldId id="917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12357</Words>
  <Application>WPS 演示</Application>
  <PresentationFormat>宽屏</PresentationFormat>
  <Paragraphs>815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30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586</cp:revision>
  <dcterms:created xsi:type="dcterms:W3CDTF">2023-03-08T15:40:15Z</dcterms:created>
  <dcterms:modified xsi:type="dcterms:W3CDTF">2023-03-08T15:40:15Z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